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79" d="100"/>
          <a:sy n="79" d="100"/>
        </p:scale>
        <p:origin x="19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Buswell" userId="bd659712fda1c487" providerId="LiveId" clId="{7039FB94-F2DB-43DC-ACFE-C293517580FD}"/>
    <pc:docChg chg="modSld">
      <pc:chgData name="Amanda Buswell" userId="bd659712fda1c487" providerId="LiveId" clId="{7039FB94-F2DB-43DC-ACFE-C293517580FD}" dt="2022-03-18T01:37:56.290" v="252" actId="20577"/>
      <pc:docMkLst>
        <pc:docMk/>
      </pc:docMkLst>
      <pc:sldChg chg="modSp mod">
        <pc:chgData name="Amanda Buswell" userId="bd659712fda1c487" providerId="LiveId" clId="{7039FB94-F2DB-43DC-ACFE-C293517580FD}" dt="2022-03-18T01:37:56.290" v="252" actId="20577"/>
        <pc:sldMkLst>
          <pc:docMk/>
          <pc:sldMk cId="1709263918" sldId="256"/>
        </pc:sldMkLst>
        <pc:spChg chg="mod">
          <ac:chgData name="Amanda Buswell" userId="bd659712fda1c487" providerId="LiveId" clId="{7039FB94-F2DB-43DC-ACFE-C293517580FD}" dt="2022-03-18T01:37:56.290" v="252" actId="20577"/>
          <ac:spMkLst>
            <pc:docMk/>
            <pc:sldMk cId="1709263918" sldId="256"/>
            <ac:spMk id="5" creationId="{95FDDC9F-D59A-4842-941F-49551740B1FF}"/>
          </ac:spMkLst>
        </pc:spChg>
        <pc:picChg chg="mod">
          <ac:chgData name="Amanda Buswell" userId="bd659712fda1c487" providerId="LiveId" clId="{7039FB94-F2DB-43DC-ACFE-C293517580FD}" dt="2022-03-18T01:37:16.260" v="220" actId="1076"/>
          <ac:picMkLst>
            <pc:docMk/>
            <pc:sldMk cId="1709263918" sldId="256"/>
            <ac:picMk id="7" creationId="{D8B0E43E-060D-4C86-9735-0112BFCF7AE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CE21-35DF-4637-A967-925501A8E6A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0A-D4E1-42EE-B65A-337180DA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2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CE21-35DF-4637-A967-925501A8E6A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0A-D4E1-42EE-B65A-337180DA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0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CE21-35DF-4637-A967-925501A8E6A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0A-D4E1-42EE-B65A-337180DA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CE21-35DF-4637-A967-925501A8E6A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0A-D4E1-42EE-B65A-337180DA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7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CE21-35DF-4637-A967-925501A8E6A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0A-D4E1-42EE-B65A-337180DA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9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CE21-35DF-4637-A967-925501A8E6A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0A-D4E1-42EE-B65A-337180DA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1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CE21-35DF-4637-A967-925501A8E6A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0A-D4E1-42EE-B65A-337180DA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2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CE21-35DF-4637-A967-925501A8E6A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0A-D4E1-42EE-B65A-337180DA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2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CE21-35DF-4637-A967-925501A8E6A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0A-D4E1-42EE-B65A-337180DA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0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CE21-35DF-4637-A967-925501A8E6A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0A-D4E1-42EE-B65A-337180DA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9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CE21-35DF-4637-A967-925501A8E6A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0A-D4E1-42EE-B65A-337180DA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1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CE21-35DF-4637-A967-925501A8E6A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E8C0A-D4E1-42EE-B65A-337180DAF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5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FDDC9F-D59A-4842-941F-49551740B1FF}"/>
              </a:ext>
            </a:extLst>
          </p:cNvPr>
          <p:cNvSpPr txBox="1"/>
          <p:nvPr/>
        </p:nvSpPr>
        <p:spPr>
          <a:xfrm>
            <a:off x="341884" y="1814922"/>
            <a:ext cx="6174223" cy="738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SAMPLE COACHING SCHEDULE</a:t>
            </a:r>
          </a:p>
          <a:p>
            <a:pPr algn="ctr">
              <a:lnSpc>
                <a:spcPct val="107000"/>
              </a:lnSpc>
            </a:pP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 Women 2023</a:t>
            </a:r>
          </a:p>
          <a:p>
            <a:pPr>
              <a:lnSpc>
                <a:spcPct val="107000"/>
              </a:lnSpc>
            </a:pPr>
            <a:endParaRPr lang="en-US" sz="1350" b="1" i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35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schedule represents only some of the small group sessions that will be available.  Registration for these self-development sessions will happen later this fall and will be based on a first come basis.</a:t>
            </a:r>
            <a:endParaRPr lang="en-US" sz="1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35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Day 1: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Miami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Rooftop Meet and Greet –REAL kit (swag bags)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Welcome &amp; Intro Amanda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“Get To Know You” Dinner with other REAL WOMEN guests.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Day 2: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Key West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Morning Yoga at The Perch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Morning Workshop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Excursion – Namaste Zen in Botanical Gardens (extra fee)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 Dinners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Evening Group Workshop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Day 3: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Day at Sea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Morning Yoga at The Perch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Juice Bar meet up after yoga  (extra fee)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Workshops throughout the day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Spa Treatment (extra fee)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 Dinner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Evening Sound Bath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Day 4: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Bimini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Morning Workshop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Enjoy a day of rest and relaxation at private Virgin Bimini Beach Club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Meet up for the bonfire under the stars and group farewell 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 Dinner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b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Day 5: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Disembark Miami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Text, logo&#10;&#10;Description automatically generated">
            <a:extLst>
              <a:ext uri="{FF2B5EF4-FFF2-40B4-BE49-F238E27FC236}">
                <a16:creationId xmlns:a16="http://schemas.microsoft.com/office/drawing/2014/main" id="{D8B0E43E-060D-4C86-9735-0112BFCF7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470" y="54970"/>
            <a:ext cx="1851053" cy="185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26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179</Words>
  <Application>Microsoft Office PowerPoint</Application>
  <PresentationFormat>Letter Paper (8.5x11 in)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Buswell</dc:creator>
  <cp:lastModifiedBy>Amanda Buswell</cp:lastModifiedBy>
  <cp:revision>2</cp:revision>
  <dcterms:created xsi:type="dcterms:W3CDTF">2021-07-18T23:49:39Z</dcterms:created>
  <dcterms:modified xsi:type="dcterms:W3CDTF">2022-03-18T01:37:59Z</dcterms:modified>
</cp:coreProperties>
</file>